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Application>Microsoft Office PowerPoint</Application>
  <PresentationFormat>Apresentação na tela (16:9)</PresentationFormat>
  <Paragraphs>128</Paragraphs>
  <Slides>21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32</cp:revision>
  <dcterms:modified xsi:type="dcterms:W3CDTF">2025-08-07T18:37:00Z</dcterms:modified>
</cp:coreProperties>
</file>